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71B1-F9BB-47DC-8E84-EAC4504908C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B5DDA-8F22-4C1A-A6FA-DF8E159B5A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и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ик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ика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ика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ика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2020-04-25T16:59:14Z</dcterms:created>
  <dcterms:modified xsi:type="dcterms:W3CDTF">2020-04-25T17:03:48Z</dcterms:modified>
</cp:coreProperties>
</file>